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8" y="-43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C54ACD-CE03-4A31-B23C-B1C69DFC2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7CE9ED-D5DB-4EE6-AC47-4A0E5B780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FI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00A4AB7-0351-48B3-8FF3-0D9566EB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C87632-90EA-4976-99E3-681D64D9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1C3B8C0-5AC0-46CF-88E1-6E9DD495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5257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3BF55A-F96A-4997-B3F2-8122499A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F5D3A7F-AF72-4E7F-8575-789A21B28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CB97CF-B8D3-447A-B02D-821939E5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40B1454-A8BB-44DC-B13A-7D3463B1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C263205-2215-43E7-BFCE-C3CA41FB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5543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BCE5559-27DE-4C96-A30B-5532EDC69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6E2756F-2853-455E-93E2-839F580AA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73DC80-C56F-4A04-B993-DEEBC1BA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280965-D48B-4CF7-9990-217A04FC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71D0C69-A8D0-490B-9443-C31E1E0D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8000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7E6FBB-18D1-4B86-9889-E5279273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608047-5E3A-45A7-A1C9-BB13F95E7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5868BC-A5FC-45B7-A9FA-C2C4086A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A6367F-EC8D-4B90-8992-BD934DC7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F7537A-6736-455D-9175-E5AE6B64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4189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1031B6-C1E5-4122-A19F-CEEFE9E9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EEFECC-B334-4153-9472-4849EA04D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823200-ED9E-4B70-AD2A-EBB3D038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137DFFF-67D7-43AF-89C8-664A0C7A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9708E1F-AF88-4724-9EDB-12595914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4921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D608FF-F934-4E12-8B33-6DA1A595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767B79-3133-4093-B08D-4C43F5B11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F69207E-4E0F-4BFF-A0FD-E5074ED84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5DB62A9-0378-4940-94E3-3D501D06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48B7BD6-A026-44A5-8BD2-84AF9BE5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4662AC4-6C60-4993-B688-9FD6187F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9583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3F629A-205B-4AAA-AAB4-D8FE4A60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62A7245-D65F-43D7-A1C0-0049C698F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78871FE-9295-4140-866E-5DD7F51AF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BEB5B04-B57A-4A45-A170-577EC7310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8BB6196-2BC1-4A80-A5E2-EF9E8272A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872DD3C-E154-4F29-AA8B-FDFC954F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36116E4-156A-47CB-842A-C460666A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2B388A0-79E3-4224-AC4E-6E0AAAD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0740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444378-E9BC-4423-8CE1-0437EFF3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C67C96D-7D7C-45CD-BA65-519676A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F456C10-2A9D-497C-8D6D-CA13A90A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08D5883-59AA-4A13-BB35-701EE67A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724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947BE3E-A864-401C-8E5B-D61E6757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EC5989F-5C5D-41B3-BB09-EE111E60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F9EF02B-9E94-4B98-8ED4-A6D56BF8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624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FF621A-CAED-4214-ADC5-34A00C35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5F21B0-38C5-4B80-90D7-09BB03274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7D1668C-5A9F-454B-8D1C-1B4BFEB89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0E0A244-9387-4171-BA86-5CA6BEED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60BCC11-609A-487F-A863-BAEF0DD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0C578BA-5A40-4F7E-BB86-5B43264E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8475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9CB154-9FE4-4376-A882-31A1298B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940A134-6F83-4399-91CE-377E602BA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98E7CC4-CC5B-40B6-B85A-04DA6E54F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465C02C-D191-4995-9F9A-6A7FF259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E05B8D4-D68A-4079-B18C-0F57F81B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E46223-540F-49F3-9E4C-13C9ADD1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1245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5EBC707-23D2-4184-B417-0978BE36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FI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FC834B-E9FE-4E2C-8B04-92BA13248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FI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DE7DE3-0174-4040-A0FC-97A7C6746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A5DF-E467-464D-A9CF-0B2385F60BE9}" type="datetimeFigureOut">
              <a:rPr lang="en-FI" smtClean="0"/>
              <a:t>25/06/2021</a:t>
            </a:fld>
            <a:endParaRPr lang="en-FI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3E2DBC-0D3A-4C44-BFBA-1903967E8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95896E-8B62-460B-875F-3DD31FE41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E4B8-DB17-4922-B1FE-0D9B729A941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917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E5B327-7A3B-40C2-AEEF-26CB38182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C02F115-F0C2-4E33-8766-54BB711A3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E4B18D8-A954-47BD-9709-70EE17ED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A5F155A-99AE-4451-94C1-F1BE85D0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437973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92306B-AB4F-4794-8343-8A858490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328245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FC9342D-4640-4809-B94A-19C47C11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218517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047067-5258-43B8-AF4E-21D4EDA0A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108789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00D4AD73-D78F-405F-93A1-254ABAC1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999061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26BA1A-456A-4963-89BB-8D301EE6D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889333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307DCCC8-234A-4E6A-BABF-42689849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779605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7C66CA2-81B1-46E1-8447-FABC4AC8C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669877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3BCE60B-5B57-4999-B7A8-B193E0CA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560149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E31705E-8C11-4809-9E79-4791BEB3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450421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5128D4AD-6861-4C02-BA69-2CE59F46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340693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474F4AE-F65D-40F0-ACDE-832D445E0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230965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22159AD-E577-46B8-BE54-72B0ACD6F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2123738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8892493-F33F-462E-AFC1-05BC0FAD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-1150938"/>
            <a:ext cx="12573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B6B18AB1-43D7-497A-8243-E5782F02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98218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A09314B-CD92-4021-A71B-589A831F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07946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94A42727-5BCA-440C-9050-1CF90644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317674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BE0915-6DCC-4755-AC0C-D6A65490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27402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2399FBC8-EE2C-433D-8E6E-AC37B18D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537130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C2B7352-553C-4A6E-AA33-7B529125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646858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AC29AAFF-B555-4B64-982E-CC4A66A1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756586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054CF3B9-A90E-4978-B66A-B44E99972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866314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568426E0-12E9-4904-8E07-80DDE2281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976042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466063C-90D0-4D3A-9D85-9107546DD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085770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>
            <a:extLst>
              <a:ext uri="{FF2B5EF4-FFF2-40B4-BE49-F238E27FC236}">
                <a16:creationId xmlns:a16="http://schemas.microsoft.com/office/drawing/2014/main" id="{43D1421E-AAF3-4FCF-B18A-EAB70F74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18683739"/>
            <a:ext cx="12573000" cy="1183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DBE00DCA-E9F3-4BEC-8EA9-BCD27A24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30522663"/>
            <a:ext cx="12573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&#10;&#10;&#10;&#10;&#10;&#10;&#10;&#10;">
            <a:extLst>
              <a:ext uri="{FF2B5EF4-FFF2-40B4-BE49-F238E27FC236}">
                <a16:creationId xmlns:a16="http://schemas.microsoft.com/office/drawing/2014/main" id="{7D976A29-B584-449A-B2C9-2FEA3E3B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41495463"/>
            <a:ext cx="12573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7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358466175260</dc:creator>
  <cp:lastModifiedBy>358466175260</cp:lastModifiedBy>
  <cp:revision>2</cp:revision>
  <dcterms:created xsi:type="dcterms:W3CDTF">2021-06-25T11:08:19Z</dcterms:created>
  <dcterms:modified xsi:type="dcterms:W3CDTF">2021-06-25T11:10:36Z</dcterms:modified>
</cp:coreProperties>
</file>